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1708" r:id="rId9"/>
    <p:sldId id="1731" r:id="rId10"/>
    <p:sldId id="267" r:id="rId11"/>
    <p:sldId id="1702" r:id="rId12"/>
    <p:sldId id="1721" r:id="rId13"/>
    <p:sldId id="1733" r:id="rId14"/>
    <p:sldId id="1678" r:id="rId15"/>
    <p:sldId id="1679" r:id="rId16"/>
    <p:sldId id="1680" r:id="rId17"/>
    <p:sldId id="173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  <p14:sldId id="1708"/>
            <p14:sldId id="1731"/>
          </p14:sldIdLst>
        </p14:section>
        <p14:section name="當週進度" id="{8B4424AE-5C78-444D-8B6D-A19D7D6E2311}">
          <p14:sldIdLst>
            <p14:sldId id="267"/>
            <p14:sldId id="1702"/>
            <p14:sldId id="1721"/>
            <p14:sldId id="1733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7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843" autoAdjust="0"/>
  </p:normalViewPr>
  <p:slideViewPr>
    <p:cSldViewPr snapToGrid="0">
      <p:cViewPr varScale="1">
        <p:scale>
          <a:sx n="113" d="100"/>
          <a:sy n="113" d="100"/>
        </p:scale>
        <p:origin x="51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06334F4-5FE6-4D0C-AA54-DDE2BAD6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83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38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0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01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programming/python-opencv-matplotlib-plot-histogram-tutorial/" TargetMode="External"/><Relationship Id="rId7" Type="http://schemas.openxmlformats.org/officeDocument/2006/relationships/hyperlink" Target="https://chtseng.wordpress.com/2016/12/12/opencv-%E9%80%A3%E7%B5%90%E7%89%A9%E4%BB%B6%E6%A8%99%E8%A8%98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145.com/9/28459.html" TargetMode="External"/><Relationship Id="rId5" Type="http://schemas.openxmlformats.org/officeDocument/2006/relationships/hyperlink" Target="https://medium.com/ching-i/%E5%A4%9A%E5%9F%B7%E8%A1%8C%E7%B7%92-python-threading-52e1dfb3d5c9" TargetMode="External"/><Relationship Id="rId4" Type="http://schemas.openxmlformats.org/officeDocument/2006/relationships/hyperlink" Target="https://blog.gtwang.org/programming/python-threading-multithreaded-programming-tutoria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_v2.py" TargetMode="External"/><Relationship Id="rId7" Type="http://schemas.openxmlformats.org/officeDocument/2006/relationships/hyperlink" Target="https://github.com/Sapphire1002/Embedded/blob/main/final%20project/my_integration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pphire1002/Embedded/blob/main/final%20project/img_test.py" TargetMode="External"/><Relationship Id="rId5" Type="http://schemas.openxmlformats.org/officeDocument/2006/relationships/hyperlink" Target="https://github.com/Sapphire1002/Embedded/blob/main/final%20project/unit_test_lbp.py" TargetMode="External"/><Relationship Id="rId4" Type="http://schemas.openxmlformats.org/officeDocument/2006/relationships/hyperlink" Target="https://github.com/Sapphire1002/Embedded/blob/main/final%20project/unit_test_watershed.p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辨識馬路破損區域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2021.06.11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2021.06.05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021FB2-995B-4304-BE01-04E43D78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36" y="1522709"/>
            <a:ext cx="5524347" cy="47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CE2F32-10E4-4EE1-AD18-C6F4474D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67" y="1600255"/>
            <a:ext cx="809413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ECE379-F1D8-458C-BD52-52ADAC9D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1" y="1600255"/>
            <a:ext cx="8204200" cy="4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4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當前結果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181182-D178-4748-AA7F-C7164A63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55"/>
            <a:ext cx="8144933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0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的計算結果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以及做侵蝕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connected component labeling(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連通標記區域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，去把相鄰的區域灰階值都當成一樣的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threading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的方式節省運算時間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切割後剩下的區域都要用光流偵測出來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2021/06/11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光流偵測物件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高斯濾波計算原理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9FB81-E3F3-4616-A7B6-C9137F5EFE70}"/>
              </a:ext>
            </a:extLst>
          </p:cNvPr>
          <p:cNvSpPr txBox="1"/>
          <p:nvPr/>
        </p:nvSpPr>
        <p:spPr>
          <a:xfrm>
            <a:off x="838200" y="138006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參考書籍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科班出身的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人必修課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影像處理 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FAED96-E7AC-45BE-858C-FDC08385A640}"/>
              </a:ext>
            </a:extLst>
          </p:cNvPr>
          <p:cNvSpPr txBox="1"/>
          <p:nvPr/>
        </p:nvSpPr>
        <p:spPr>
          <a:xfrm>
            <a:off x="838199" y="1749398"/>
            <a:ext cx="35253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Python 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繪製直方圖教學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4"/>
              </a:rPr>
              <a:t>Threading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4"/>
              </a:rPr>
              <a:t>教學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Threading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教學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_2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6"/>
              </a:rPr>
              <a:t>Python GIL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6"/>
              </a:rPr>
              <a:t>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7"/>
              </a:rPr>
              <a:t>connected component labeling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2021/06/11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9C45C8-8D03-41D0-B6A4-892DDD28F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76400"/>
            <a:ext cx="9912412" cy="14679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C48E0C-2D09-47AD-825E-709105212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13460"/>
            <a:ext cx="9912412" cy="12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6/11 </a:t>
            </a:r>
            <a:r>
              <a:rPr lang="zh-TW" altLang="en-US" dirty="0"/>
              <a:t>問題紀錄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FA0580-44A3-4A99-8817-986934E49464}"/>
              </a:ext>
            </a:extLst>
          </p:cNvPr>
          <p:cNvSpPr txBox="1"/>
          <p:nvPr/>
        </p:nvSpPr>
        <p:spPr>
          <a:xfrm>
            <a:off x="838200" y="1346200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3F8E0E-2D4B-4638-B7C2-EB4F5704A518}"/>
              </a:ext>
            </a:extLst>
          </p:cNvPr>
          <p:cNvSpPr txBox="1"/>
          <p:nvPr/>
        </p:nvSpPr>
        <p:spPr>
          <a:xfrm>
            <a:off x="838200" y="1222064"/>
            <a:ext cx="6543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若用抓取平坦區域的情況在圖片下有的會抓到非馬路區域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純圖片的情況下可以用顏色、以及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找紋路逐一比對處理</a:t>
            </a:r>
          </a:p>
        </p:txBody>
      </p:sp>
    </p:spTree>
    <p:extLst>
      <p:ext uri="{BB962C8B-B14F-4D97-AF65-F5344CB8AC3E}">
        <p14:creationId xmlns:p14="http://schemas.microsoft.com/office/powerpoint/2010/main" val="13549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unit_test_lbp_v2.py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4F0CA6-BDCF-4C9D-A676-140C02363505}"/>
              </a:ext>
            </a:extLst>
          </p:cNvPr>
          <p:cNvSpPr/>
          <p:nvPr/>
        </p:nvSpPr>
        <p:spPr>
          <a:xfrm>
            <a:off x="5511797" y="1318875"/>
            <a:ext cx="50124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利用光流找障礙物屬性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img_test.py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integration.py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E0F71-4CDC-4312-8202-E3AE0823C93F}"/>
              </a:ext>
            </a:extLst>
          </p:cNvPr>
          <p:cNvSpPr/>
          <p:nvPr/>
        </p:nvSpPr>
        <p:spPr>
          <a:xfrm>
            <a:off x="5511796" y="2774721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整合測試及驗證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822183-373B-455B-9EB9-BA4498F7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0" y="1472658"/>
            <a:ext cx="5924014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2021/06/03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B86690-3289-47A0-88BA-8D9E3F3D2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89" y="1477315"/>
            <a:ext cx="5534326" cy="46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126433</TotalTime>
  <Words>506</Words>
  <Application>Microsoft Office PowerPoint</Application>
  <PresentationFormat>寬螢幕</PresentationFormat>
  <Paragraphs>102</Paragraphs>
  <Slides>17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辨識馬路破損區域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2021/05/27 BreakDown</vt:lpstr>
      <vt:lpstr>2021/06/03 BreakDown</vt:lpstr>
      <vt:lpstr>當周進度</vt:lpstr>
      <vt:lpstr>當周進度</vt:lpstr>
      <vt:lpstr>當周進度</vt:lpstr>
      <vt:lpstr>當周進度</vt:lpstr>
      <vt:lpstr>開會紀錄</vt:lpstr>
      <vt:lpstr>參考資料</vt:lpstr>
      <vt:lpstr>2021/06/11 控管紀錄</vt:lpstr>
      <vt:lpstr>6/11 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2593</cp:revision>
  <dcterms:created xsi:type="dcterms:W3CDTF">2019-03-11T13:47:46Z</dcterms:created>
  <dcterms:modified xsi:type="dcterms:W3CDTF">2021-06-11T07:43:42Z</dcterms:modified>
</cp:coreProperties>
</file>